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9C1AF"/>
    <a:srgbClr val="3CD6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628" autoAdjust="0"/>
    <p:restoredTop sz="94660"/>
  </p:normalViewPr>
  <p:slideViewPr>
    <p:cSldViewPr>
      <p:cViewPr varScale="1">
        <p:scale>
          <a:sx n="68" d="100"/>
          <a:sy n="68"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Rob</a:t>
            </a:r>
            <a:r>
              <a:rPr lang="ro-RO" b="1" dirty="0" smtClean="0">
                <a:latin typeface="Times New Roman" pitchFamily="18" charset="0"/>
                <a:cs typeface="Times New Roman" pitchFamily="18" charset="0"/>
              </a:rPr>
              <a:t>oti</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a:t>
            </a:r>
            <a:r>
              <a:rPr lang="ro-RO" b="1" dirty="0" smtClean="0">
                <a:latin typeface="Times New Roman" pitchFamily="18" charset="0"/>
                <a:cs typeface="Times New Roman" pitchFamily="18" charset="0"/>
              </a:rPr>
              <a:t>eorie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ro-RO" u="sng" dirty="0" smtClean="0"/>
              <a:t>Cum pot fi folositi robotii</a:t>
            </a:r>
            <a:r>
              <a:rPr lang="en-US" u="sng" dirty="0" smtClean="0"/>
              <a:t>?</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i="1" dirty="0" err="1" smtClean="0"/>
              <a:t>Introduc</a:t>
            </a:r>
            <a:r>
              <a:rPr lang="ro-RO" sz="4000" i="1" dirty="0" smtClean="0"/>
              <a:t>ere</a:t>
            </a:r>
            <a:endParaRPr lang="en-IN" sz="4000" i="1" dirty="0"/>
          </a:p>
        </p:txBody>
      </p:sp>
      <p:sp>
        <p:nvSpPr>
          <p:cNvPr id="3" name="Content Placeholder 2"/>
          <p:cNvSpPr>
            <a:spLocks noGrp="1"/>
          </p:cNvSpPr>
          <p:nvPr>
            <p:ph idx="1"/>
          </p:nvPr>
        </p:nvSpPr>
        <p:spPr>
          <a:xfrm>
            <a:off x="604106" y="1307455"/>
            <a:ext cx="8253332" cy="969417"/>
          </a:xfrm>
        </p:spPr>
        <p:txBody>
          <a:bodyPr>
            <a:noAutofit/>
          </a:bodyPr>
          <a:lstStyle/>
          <a:p>
            <a:pPr marL="36576" indent="0" algn="just">
              <a:buNone/>
            </a:pPr>
            <a:r>
              <a:rPr lang="vi-VN" sz="2600" dirty="0" smtClean="0"/>
              <a:t>Majoritatea roboților de astăzi sunt folosiți pentru a face acțiuni repetate sau </a:t>
            </a:r>
            <a:r>
              <a:rPr lang="ro-RO" sz="2600" dirty="0" smtClean="0">
                <a:latin typeface="Arial" pitchFamily="34" charset="0"/>
                <a:cs typeface="Arial" pitchFamily="34" charset="0"/>
              </a:rPr>
              <a:t>munci</a:t>
            </a:r>
            <a:r>
              <a:rPr lang="vi-VN" sz="2600" dirty="0" smtClean="0"/>
              <a:t> </a:t>
            </a:r>
            <a:r>
              <a:rPr lang="vi-VN" sz="2600" dirty="0" smtClean="0"/>
              <a:t>considerate prea periculoase pentru oameni</a:t>
            </a:r>
            <a:r>
              <a:rPr lang="en-US" sz="2600" dirty="0" smtClean="0"/>
              <a:t>. </a:t>
            </a:r>
            <a:endParaRPr lang="en-US" sz="2600" dirty="0"/>
          </a:p>
          <a:p>
            <a:pPr marL="36576" indent="0" algn="just">
              <a:buNone/>
            </a:pPr>
            <a:endParaRPr lang="en-US" sz="2600" dirty="0"/>
          </a:p>
          <a:p>
            <a:pPr marL="36576" indent="0" algn="just">
              <a:buNone/>
            </a:pPr>
            <a:endParaRPr lang="en-IN" sz="2600" dirty="0">
              <a:latin typeface="Times New Roman" pitchFamily="18" charset="0"/>
              <a:cs typeface="Times New Roman" pitchFamily="18" charset="0"/>
            </a:endParaRPr>
          </a:p>
          <a:p>
            <a:endParaRPr lang="en-IN" sz="2600" dirty="0">
              <a:latin typeface="Times New Roman" pitchFamily="18" charset="0"/>
              <a:cs typeface="Times New Roman" pitchFamily="18" charset="0"/>
            </a:endParaRPr>
          </a:p>
          <a:p>
            <a:endParaRPr lang="en-IN" sz="2600" dirty="0"/>
          </a:p>
        </p:txBody>
      </p:sp>
      <p:pic>
        <p:nvPicPr>
          <p:cNvPr id="4" name="Picture 2" descr="Resultado de imagem para robot bomber">
            <a:extLst>
              <a:ext uri="{FF2B5EF4-FFF2-40B4-BE49-F238E27FC236}">
                <a16:creationId xmlns="" xmlns:a16="http://schemas.microsoft.com/office/drawing/2014/main" id="{DA6A7D5D-30EA-48F6-8C56-5C3CCB938019}"/>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860032" y="2603599"/>
            <a:ext cx="3719821" cy="3501008"/>
          </a:xfrm>
          <a:prstGeom prst="rect">
            <a:avLst/>
          </a:prstGeom>
          <a:noFill/>
          <a:extLst>
            <a:ext uri="{909E8E84-426E-40DD-AFC4-6F175D3DCCD1}">
              <a14:hiddenFill xmlns="" xmlns:a14="http://schemas.microsoft.com/office/drawing/2010/main">
                <a:solidFill>
                  <a:srgbClr val="FFFFFF"/>
                </a:solidFill>
              </a14:hiddenFill>
            </a:ext>
          </a:extLst>
        </p:spPr>
      </p:pic>
      <p:sp>
        <p:nvSpPr>
          <p:cNvPr id="6" name="Content Placeholder 2">
            <a:extLst>
              <a:ext uri="{FF2B5EF4-FFF2-40B4-BE49-F238E27FC236}">
                <a16:creationId xmlns="" xmlns:a16="http://schemas.microsoft.com/office/drawing/2014/main" id="{04B7ADBE-6F42-414E-87BF-7C1B73240FDA}"/>
              </a:ext>
            </a:extLst>
          </p:cNvPr>
          <p:cNvSpPr txBox="1">
            <a:spLocks/>
          </p:cNvSpPr>
          <p:nvPr/>
        </p:nvSpPr>
        <p:spPr>
          <a:xfrm>
            <a:off x="604106" y="2603600"/>
            <a:ext cx="3895886" cy="36009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576" indent="0" algn="just">
              <a:buNone/>
            </a:pPr>
            <a:r>
              <a:rPr lang="vi-VN" sz="2600" dirty="0" smtClean="0"/>
              <a:t>Un robot este ideal pentru a intra într-o clădire care are o posibilă bomba, explora alte planete sau lucruri simple cum ar fi construirea de mașini și electronice</a:t>
            </a:r>
            <a:r>
              <a:rPr lang="en-US" sz="2600" dirty="0" smtClean="0"/>
              <a:t>.</a:t>
            </a:r>
            <a:endParaRPr lang="en-US" sz="2600" dirty="0"/>
          </a:p>
          <a:p>
            <a:pPr marL="36576" indent="0" algn="just">
              <a:buFont typeface="Arial" pitchFamily="34" charset="0"/>
              <a:buNone/>
            </a:pPr>
            <a:endParaRPr lang="en-US" sz="2600" dirty="0"/>
          </a:p>
          <a:p>
            <a:pPr marL="36576" indent="0" algn="just">
              <a:buFont typeface="Arial" pitchFamily="34" charset="0"/>
              <a:buNone/>
            </a:pPr>
            <a:endParaRPr lang="en-IN" sz="2600" dirty="0">
              <a:latin typeface="Times New Roman" pitchFamily="18" charset="0"/>
              <a:cs typeface="Times New Roman" pitchFamily="18" charset="0"/>
            </a:endParaRPr>
          </a:p>
          <a:p>
            <a:endParaRPr lang="en-IN" sz="2600" dirty="0">
              <a:latin typeface="Times New Roman" pitchFamily="18" charset="0"/>
              <a:cs typeface="Times New Roman" pitchFamily="18" charset="0"/>
            </a:endParaRPr>
          </a:p>
          <a:p>
            <a:endParaRPr lang="en-IN" sz="2600" dirty="0"/>
          </a:p>
        </p:txBody>
      </p:sp>
    </p:spTree>
    <p:extLst>
      <p:ext uri="{BB962C8B-B14F-4D97-AF65-F5344CB8AC3E}">
        <p14:creationId xmlns="" xmlns:p14="http://schemas.microsoft.com/office/powerpoint/2010/main"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0" advClick="0" advTm="100"/>
    </mc:Choice>
    <mc:Fallback>
      <p:transition advClick="0" advTm="1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3906DF4-C5C9-41A9-B9FE-121D26AE09E2}"/>
              </a:ext>
            </a:extLst>
          </p:cNvPr>
          <p:cNvSpPr>
            <a:spLocks noGrp="1"/>
          </p:cNvSpPr>
          <p:nvPr>
            <p:ph type="title"/>
          </p:nvPr>
        </p:nvSpPr>
        <p:spPr/>
        <p:txBody>
          <a:bodyPr>
            <a:normAutofit/>
          </a:bodyPr>
          <a:lstStyle/>
          <a:p>
            <a:r>
              <a:rPr lang="ro-RO" sz="4000" i="1" dirty="0" smtClean="0"/>
              <a:t>De ce utilizarea robotilor</a:t>
            </a:r>
            <a:r>
              <a:rPr lang="en-US" sz="4000" i="1" dirty="0" smtClean="0"/>
              <a:t>?</a:t>
            </a:r>
            <a:endParaRPr lang="en-US" sz="4000" i="1" dirty="0"/>
          </a:p>
        </p:txBody>
      </p:sp>
      <p:sp>
        <p:nvSpPr>
          <p:cNvPr id="3" name="Espaço Reservado para Conteúdo 2">
            <a:extLst>
              <a:ext uri="{FF2B5EF4-FFF2-40B4-BE49-F238E27FC236}">
                <a16:creationId xmlns="" xmlns:a16="http://schemas.microsoft.com/office/drawing/2014/main" id="{18F7CC0B-9BCD-4E21-98FF-7A2CFBC1E84B}"/>
              </a:ext>
            </a:extLst>
          </p:cNvPr>
          <p:cNvSpPr>
            <a:spLocks noGrp="1"/>
          </p:cNvSpPr>
          <p:nvPr>
            <p:ph idx="1"/>
          </p:nvPr>
        </p:nvSpPr>
        <p:spPr>
          <a:xfrm>
            <a:off x="457200" y="1600200"/>
            <a:ext cx="8229600" cy="4525963"/>
          </a:xfrm>
        </p:spPr>
        <p:txBody>
          <a:bodyPr>
            <a:normAutofit/>
          </a:bodyPr>
          <a:lstStyle/>
          <a:p>
            <a:pPr algn="just"/>
            <a:r>
              <a:rPr lang="vi-VN" sz="2600" dirty="0" smtClean="0"/>
              <a:t>Potrivit televiziunii publice de la Idaho </a:t>
            </a:r>
            <a:r>
              <a:rPr lang="ro-RO" sz="2600" dirty="0" smtClean="0">
                <a:latin typeface="Arial" pitchFamily="34" charset="0"/>
                <a:cs typeface="Arial" pitchFamily="34" charset="0"/>
              </a:rPr>
              <a:t>m</a:t>
            </a:r>
            <a:r>
              <a:rPr lang="vi-VN" sz="2600" dirty="0" smtClean="0"/>
              <a:t>otivul </a:t>
            </a:r>
            <a:r>
              <a:rPr lang="vi-VN" sz="2600" dirty="0" smtClean="0"/>
              <a:t>pentru care roboții sunt folosiți este că </a:t>
            </a:r>
            <a:r>
              <a:rPr lang="ro-RO" sz="2600" dirty="0" smtClean="0"/>
              <a:t>sunt </a:t>
            </a:r>
            <a:r>
              <a:rPr lang="vi-VN" sz="2600" dirty="0" smtClean="0"/>
              <a:t>adesea </a:t>
            </a:r>
            <a:r>
              <a:rPr lang="vi-VN" sz="2600" dirty="0" smtClean="0"/>
              <a:t>mai ieftin să </a:t>
            </a:r>
            <a:r>
              <a:rPr lang="ro-RO" sz="2600" dirty="0" smtClean="0"/>
              <a:t>fie</a:t>
            </a:r>
            <a:r>
              <a:rPr lang="vi-VN" sz="2600" dirty="0" smtClean="0"/>
              <a:t> </a:t>
            </a:r>
            <a:r>
              <a:rPr lang="vi-VN" sz="2600" dirty="0" smtClean="0"/>
              <a:t>folosiți </a:t>
            </a:r>
            <a:r>
              <a:rPr lang="ro-RO" sz="2600" dirty="0" smtClean="0"/>
              <a:t>decat</a:t>
            </a:r>
            <a:r>
              <a:rPr lang="vi-VN" sz="2600" dirty="0" smtClean="0"/>
              <a:t> oameni,</a:t>
            </a:r>
            <a:r>
              <a:rPr lang="ro-RO" sz="2600" dirty="0" smtClean="0"/>
              <a:t>este</a:t>
            </a:r>
            <a:r>
              <a:rPr lang="vi-VN" sz="2600" dirty="0" smtClean="0"/>
              <a:t> </a:t>
            </a:r>
            <a:r>
              <a:rPr lang="vi-VN" sz="2600" dirty="0" smtClean="0"/>
              <a:t>mai ușor pentru roboți </a:t>
            </a:r>
            <a:r>
              <a:rPr lang="ro-RO" sz="2600" dirty="0" smtClean="0">
                <a:latin typeface="Arial" pitchFamily="34" charset="0"/>
                <a:cs typeface="Arial" pitchFamily="34" charset="0"/>
              </a:rPr>
              <a:t>sa faca anumite munci, iar</a:t>
            </a:r>
            <a:r>
              <a:rPr lang="vi-VN" sz="2600" dirty="0" smtClean="0">
                <a:latin typeface="Arial" pitchFamily="34" charset="0"/>
                <a:cs typeface="Arial" pitchFamily="34" charset="0"/>
              </a:rPr>
              <a:t> </a:t>
            </a:r>
            <a:r>
              <a:rPr lang="vi-VN" sz="2600" dirty="0" smtClean="0"/>
              <a:t>uneori</a:t>
            </a:r>
            <a:r>
              <a:rPr lang="vi-VN" sz="2600" dirty="0" smtClean="0"/>
              <a:t>,</a:t>
            </a:r>
            <a:r>
              <a:rPr lang="ro-RO" sz="2600" dirty="0" smtClean="0"/>
              <a:t> </a:t>
            </a:r>
            <a:r>
              <a:rPr lang="ro-RO" sz="2600" dirty="0" smtClean="0">
                <a:latin typeface="Arial" pitchFamily="34" charset="0"/>
                <a:cs typeface="Arial" pitchFamily="34" charset="0"/>
              </a:rPr>
              <a:t>ei reprezinta </a:t>
            </a:r>
            <a:r>
              <a:rPr lang="vi-VN" sz="2600" dirty="0" smtClean="0">
                <a:latin typeface="Arial" pitchFamily="34" charset="0"/>
                <a:cs typeface="Arial" pitchFamily="34" charset="0"/>
              </a:rPr>
              <a:t> </a:t>
            </a:r>
            <a:r>
              <a:rPr lang="vi-VN" sz="2600" dirty="0" smtClean="0"/>
              <a:t>singura modalitate posibilă de a îndeplini anumite sarcini! Roboții pot explora rezervoarele de gaz din interiorul vulcanului, pot călători pe suprafața planetei Marte sau alte locuri prea periculoase pentru oameni pentru a merge acolo unde există temperaturi extreme sau medii contaminate.</a:t>
            </a:r>
            <a:r>
              <a:rPr lang="en-US" sz="2600" dirty="0" smtClean="0"/>
              <a:t>  </a:t>
            </a:r>
            <a:endParaRPr lang="en-US" sz="2600" dirty="0"/>
          </a:p>
        </p:txBody>
      </p:sp>
      <p:sp>
        <p:nvSpPr>
          <p:cNvPr id="4" name="Espaço Reservado para Número de Slide 3">
            <a:extLst>
              <a:ext uri="{FF2B5EF4-FFF2-40B4-BE49-F238E27FC236}">
                <a16:creationId xmlns="" xmlns:a16="http://schemas.microsoft.com/office/drawing/2014/main" id="{E690EB45-F5ED-436E-A3D8-7F7FA284C50B}"/>
              </a:ext>
            </a:extLst>
          </p:cNvPr>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 xmlns:p14="http://schemas.microsoft.com/office/powerpoint/2010/main" val="400800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3906DF4-C5C9-41A9-B9FE-121D26AE09E2}"/>
              </a:ext>
            </a:extLst>
          </p:cNvPr>
          <p:cNvSpPr>
            <a:spLocks noGrp="1"/>
          </p:cNvSpPr>
          <p:nvPr>
            <p:ph type="title"/>
          </p:nvPr>
        </p:nvSpPr>
        <p:spPr/>
        <p:txBody>
          <a:bodyPr>
            <a:normAutofit/>
          </a:bodyPr>
          <a:lstStyle/>
          <a:p>
            <a:r>
              <a:rPr lang="ro-RO" sz="4000" i="1" dirty="0" smtClean="0"/>
              <a:t>De ce </a:t>
            </a:r>
            <a:r>
              <a:rPr lang="ro-RO" sz="4000" i="1" dirty="0" smtClean="0"/>
              <a:t>utilizarea robotilor</a:t>
            </a:r>
            <a:r>
              <a:rPr lang="en-US" sz="4000" i="1" dirty="0" smtClean="0"/>
              <a:t>?</a:t>
            </a:r>
            <a:endParaRPr lang="en-US" sz="4000" i="1" dirty="0"/>
          </a:p>
        </p:txBody>
      </p:sp>
      <p:sp>
        <p:nvSpPr>
          <p:cNvPr id="3" name="Espaço Reservado para Conteúdo 2">
            <a:extLst>
              <a:ext uri="{FF2B5EF4-FFF2-40B4-BE49-F238E27FC236}">
                <a16:creationId xmlns="" xmlns:a16="http://schemas.microsoft.com/office/drawing/2014/main" id="{18F7CC0B-9BCD-4E21-98FF-7A2CFBC1E84B}"/>
              </a:ext>
            </a:extLst>
          </p:cNvPr>
          <p:cNvSpPr>
            <a:spLocks noGrp="1"/>
          </p:cNvSpPr>
          <p:nvPr>
            <p:ph idx="1"/>
          </p:nvPr>
        </p:nvSpPr>
        <p:spPr>
          <a:xfrm>
            <a:off x="457200" y="1600200"/>
            <a:ext cx="8229600" cy="4525963"/>
          </a:xfrm>
        </p:spPr>
        <p:txBody>
          <a:bodyPr>
            <a:normAutofit/>
          </a:bodyPr>
          <a:lstStyle/>
          <a:p>
            <a:pPr algn="just"/>
            <a:r>
              <a:rPr lang="vi-VN" sz="2600" dirty="0" smtClean="0"/>
              <a:t>Roboții pot face același lucru mereu, fără să se plictisească. Ei pot fora, pot suda, pot vopsi, pot manipula materiale periculoase, iar in unele situatii robotii sunt mult mai exacte decat omul - ceea ce poate reduce costurile de productie, greselile sau pericolele. Roboții nu se îmbolnăvesc niciodată, nu au nevoie de somn, nu au nevoie de mâncare, nu trebuie să ia o zi liberă și, cel mai bine, nu se plâng niciodată! Există multe beneficii pentru utilizarea </a:t>
            </a:r>
            <a:r>
              <a:rPr lang="vi-VN" sz="2600" dirty="0" smtClean="0"/>
              <a:t>roboților</a:t>
            </a:r>
            <a:r>
              <a:rPr lang="en-US" sz="2600" dirty="0" smtClean="0"/>
              <a:t>.</a:t>
            </a:r>
            <a:endParaRPr lang="en-US" sz="2600" dirty="0"/>
          </a:p>
        </p:txBody>
      </p:sp>
      <p:sp>
        <p:nvSpPr>
          <p:cNvPr id="4" name="Espaço Reservado para Número de Slide 3">
            <a:extLst>
              <a:ext uri="{FF2B5EF4-FFF2-40B4-BE49-F238E27FC236}">
                <a16:creationId xmlns="" xmlns:a16="http://schemas.microsoft.com/office/drawing/2014/main" id="{E690EB45-F5ED-436E-A3D8-7F7FA284C50B}"/>
              </a:ext>
            </a:extLst>
          </p:cNvPr>
          <p:cNvSpPr>
            <a:spLocks noGrp="1"/>
          </p:cNvSpPr>
          <p:nvPr>
            <p:ph type="sldNum" sz="quarter" idx="12"/>
          </p:nvPr>
        </p:nvSpPr>
        <p:spPr/>
        <p:txBody>
          <a:bodyPr/>
          <a:lstStyle/>
          <a:p>
            <a:fld id="{1E1F44E5-9FB8-4181-B433-C93897A9A40A}" type="slidenum">
              <a:rPr lang="en-US" smtClean="0"/>
              <a:pPr/>
              <a:t>4</a:t>
            </a:fld>
            <a:endParaRPr lang="en-US"/>
          </a:p>
        </p:txBody>
      </p:sp>
    </p:spTree>
    <p:extLst>
      <p:ext uri="{BB962C8B-B14F-4D97-AF65-F5344CB8AC3E}">
        <p14:creationId xmlns="" xmlns:p14="http://schemas.microsoft.com/office/powerpoint/2010/main" val="221727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316</TotalTime>
  <Words>251</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Roboti – Teorie</vt:lpstr>
      <vt:lpstr>Introducere</vt:lpstr>
      <vt:lpstr>De ce utilizarea robotilor?</vt:lpstr>
      <vt:lpstr>De ce utilizarea robotilor?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Serban</cp:lastModifiedBy>
  <cp:revision>50</cp:revision>
  <dcterms:created xsi:type="dcterms:W3CDTF">2017-03-08T21:43:37Z</dcterms:created>
  <dcterms:modified xsi:type="dcterms:W3CDTF">2018-01-23T20:41:39Z</dcterms:modified>
</cp:coreProperties>
</file>